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7CA28-3E26-426B-BABA-BEA42F04541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69B6-70D9-4DE7-BBE1-7D5329798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44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7CA28-3E26-426B-BABA-BEA42F04541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69B6-70D9-4DE7-BBE1-7D5329798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6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7CA28-3E26-426B-BABA-BEA42F04541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69B6-70D9-4DE7-BBE1-7D5329798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3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7CA28-3E26-426B-BABA-BEA42F04541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69B6-70D9-4DE7-BBE1-7D5329798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9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7CA28-3E26-426B-BABA-BEA42F04541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69B6-70D9-4DE7-BBE1-7D5329798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3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7CA28-3E26-426B-BABA-BEA42F04541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69B6-70D9-4DE7-BBE1-7D5329798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00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7CA28-3E26-426B-BABA-BEA42F04541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69B6-70D9-4DE7-BBE1-7D5329798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6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7CA28-3E26-426B-BABA-BEA42F04541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69B6-70D9-4DE7-BBE1-7D5329798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0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7CA28-3E26-426B-BABA-BEA42F04541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69B6-70D9-4DE7-BBE1-7D5329798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90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7CA28-3E26-426B-BABA-BEA42F04541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69B6-70D9-4DE7-BBE1-7D5329798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81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7CA28-3E26-426B-BABA-BEA42F04541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69B6-70D9-4DE7-BBE1-7D5329798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9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7CA28-3E26-426B-BABA-BEA42F04541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F69B6-70D9-4DE7-BBE1-7D5329798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80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aa.alaska.edu/my-major-discovery" TargetMode="External"/><Relationship Id="rId2" Type="http://schemas.openxmlformats.org/officeDocument/2006/relationships/hyperlink" Target="http://www.careercruising.com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scc.edu/" TargetMode="External"/><Relationship Id="rId2" Type="http://schemas.openxmlformats.org/officeDocument/2006/relationships/hyperlink" Target="http://www.avtec.edu/home-p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labor.alaska.gov/" TargetMode="External"/><Relationship Id="rId5" Type="http://schemas.openxmlformats.org/officeDocument/2006/relationships/hyperlink" Target="http://aatca.org/" TargetMode="External"/><Relationship Id="rId4" Type="http://schemas.openxmlformats.org/officeDocument/2006/relationships/hyperlink" Target="https://www.uaa.alaska.edu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unseling.crsd.us/" TargetMode="External"/><Relationship Id="rId2" Type="http://schemas.openxmlformats.org/officeDocument/2006/relationships/hyperlink" Target="http://acpe.alaska.gov/FINANCIAL_AID/Grants_Scholarships/Alaska_Performance_Scholarship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aid.ed.gov/sa/prepare-for-college/checklists/12th-grade" TargetMode="External"/><Relationship Id="rId2" Type="http://schemas.openxmlformats.org/officeDocument/2006/relationships/hyperlink" Target="http://www.campusexplorer.com/college-advice-tips/6BCDBA67/High-School-Senior-Timeline-and-Checklist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uaa.alaska.edu/scholarships/" TargetMode="External"/><Relationship Id="rId4" Type="http://schemas.openxmlformats.org/officeDocument/2006/relationships/hyperlink" Target="https://fafsa.ed.go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Senior Information Meeting</a:t>
            </a:r>
            <a:br>
              <a:rPr lang="en-US" dirty="0" smtClean="0"/>
            </a:br>
            <a:r>
              <a:rPr lang="en-US" dirty="0" smtClean="0"/>
              <a:t>September 10,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Welcome Student &amp; Parents!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5131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586" y="3863260"/>
            <a:ext cx="3056586" cy="22637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16676" y="888642"/>
            <a:ext cx="92083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Can you believe their senior year has arrived?  Are you ready?  Anxious?  Relieved?  A combination of those feelings?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8281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5769" y="1094704"/>
            <a:ext cx="919551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Charting a Course</a:t>
            </a:r>
          </a:p>
          <a:p>
            <a:endParaRPr lang="en-US" sz="4800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Career Cruising (</a:t>
            </a:r>
            <a:r>
              <a:rPr lang="en-US" sz="2400" dirty="0" smtClean="0">
                <a:hlinkClick r:id="rId2"/>
              </a:rPr>
              <a:t>www.careercruising.com</a:t>
            </a:r>
            <a:r>
              <a:rPr lang="en-US" sz="2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My Major Discovery-UAA (</a:t>
            </a:r>
            <a:r>
              <a:rPr lang="en-US" sz="2400" dirty="0" smtClean="0">
                <a:hlinkClick r:id="rId3"/>
              </a:rPr>
              <a:t>www.uaa.Alaska.edu/my-major-discovery</a:t>
            </a:r>
            <a:r>
              <a:rPr lang="en-US" sz="2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5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84101" y="785611"/>
            <a:ext cx="977506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Options:</a:t>
            </a:r>
          </a:p>
          <a:p>
            <a:endParaRPr lang="en-US" dirty="0"/>
          </a:p>
          <a:p>
            <a:r>
              <a:rPr lang="en-US" dirty="0" smtClean="0"/>
              <a:t>Vocational Programs: Alaska Vocational Technical College (</a:t>
            </a:r>
            <a:r>
              <a:rPr lang="en-US" dirty="0" smtClean="0">
                <a:hlinkClick r:id="rId2"/>
              </a:rPr>
              <a:t>http://www.avtec.edu/home-page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Community Colleges: Prince William Sound Community College (</a:t>
            </a:r>
            <a:r>
              <a:rPr lang="en-US" dirty="0" smtClean="0">
                <a:hlinkClick r:id="rId3"/>
              </a:rPr>
              <a:t>http://www.pwscc.edu/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Traditional 4 year colleges: UAA (</a:t>
            </a:r>
            <a:r>
              <a:rPr lang="en-US" dirty="0" smtClean="0">
                <a:hlinkClick r:id="rId4"/>
              </a:rPr>
              <a:t>https://www.uaa.alaska.edu/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Apprenticeships:  (</a:t>
            </a:r>
            <a:r>
              <a:rPr lang="en-US" dirty="0" smtClean="0">
                <a:hlinkClick r:id="rId5"/>
              </a:rPr>
              <a:t>http://aatca.org/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Military</a:t>
            </a:r>
          </a:p>
          <a:p>
            <a:endParaRPr lang="en-US" dirty="0" smtClean="0"/>
          </a:p>
          <a:p>
            <a:r>
              <a:rPr lang="en-US" dirty="0" smtClean="0"/>
              <a:t>Workforce: Alaska Employment Service (</a:t>
            </a:r>
            <a:r>
              <a:rPr lang="en-US" dirty="0" smtClean="0">
                <a:hlinkClick r:id="rId6"/>
              </a:rPr>
              <a:t>http://labor.alaska.gov/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50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2890" y="965915"/>
            <a:ext cx="828111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Alaska Performance Scholarship (</a:t>
            </a:r>
            <a:r>
              <a:rPr lang="en-US" sz="2400" dirty="0" smtClean="0">
                <a:hlinkClick r:id="rId2"/>
              </a:rPr>
              <a:t>http://acpe.alaska.gov/FINANCIAL_AID/Grants_Scholarships/Alaska_Performance_Scholarship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 smtClean="0"/>
              <a:t>Scholarship </a:t>
            </a:r>
            <a:r>
              <a:rPr lang="en-US" sz="2400" dirty="0"/>
              <a:t>Process: </a:t>
            </a:r>
            <a:r>
              <a:rPr lang="en-US" sz="2400" dirty="0">
                <a:hlinkClick r:id="rId3"/>
              </a:rPr>
              <a:t>http://counseling.crsd.us</a:t>
            </a:r>
            <a:r>
              <a:rPr lang="en-US" sz="2400" dirty="0" smtClean="0">
                <a:hlinkClick r:id="rId3"/>
              </a:rPr>
              <a:t>/</a:t>
            </a:r>
            <a:endParaRPr lang="en-US" sz="2400" dirty="0" smtClean="0"/>
          </a:p>
          <a:p>
            <a:r>
              <a:rPr lang="en-US" sz="2400" dirty="0" smtClean="0"/>
              <a:t>(see next slide also)</a:t>
            </a:r>
          </a:p>
          <a:p>
            <a:endParaRPr lang="en-US" sz="2400" dirty="0"/>
          </a:p>
          <a:p>
            <a:r>
              <a:rPr lang="en-US" sz="2400" dirty="0" smtClean="0"/>
              <a:t>SAT/ACT/ASVAB (see handout)</a:t>
            </a:r>
          </a:p>
          <a:p>
            <a:endParaRPr lang="en-US" sz="2400" dirty="0"/>
          </a:p>
          <a:p>
            <a:r>
              <a:rPr lang="en-US" sz="2400" dirty="0" smtClean="0"/>
              <a:t>Salutatorian/</a:t>
            </a:r>
            <a:r>
              <a:rPr lang="en-US" sz="2400" dirty="0" err="1" smtClean="0"/>
              <a:t>Valdedictorian</a:t>
            </a:r>
            <a:r>
              <a:rPr lang="en-US" sz="2400" dirty="0" smtClean="0"/>
              <a:t>: Cumulative GPA at end of 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semester</a:t>
            </a:r>
          </a:p>
          <a:p>
            <a:endParaRPr lang="en-US" sz="2400" dirty="0"/>
          </a:p>
          <a:p>
            <a:r>
              <a:rPr lang="en-US" sz="2400" dirty="0" smtClean="0"/>
              <a:t>Transcript Request Process</a:t>
            </a:r>
          </a:p>
          <a:p>
            <a:endParaRPr lang="en-US" sz="2400" dirty="0"/>
          </a:p>
          <a:p>
            <a:r>
              <a:rPr lang="en-US" sz="2400" dirty="0" smtClean="0"/>
              <a:t>Graduation: Cap &amp; Gown, Invitations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1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3928" y="618717"/>
            <a:ext cx="6096000" cy="615213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Alaska Association of School Business Officials—Due: March 27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 err="1" smtClean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Adrina’s</a:t>
            </a:r>
            <a:r>
              <a:rPr lang="en-US" sz="1600" dirty="0" smtClean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Memorial Scholarship—Due: March 30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Warren N. Cuddy Memorial Scholarship—Due: March 31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Elmer &amp; Ruth </a:t>
            </a:r>
            <a:r>
              <a:rPr lang="en-US" sz="1600" dirty="0" err="1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Schwantes</a:t>
            </a: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Scholarship—Due: March 31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Virtual Business Scholarship—Due: April 1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AFSA Scholarship—Due April 1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Associated General Contractors of Alaska Scholarship—Due: April 1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Insider Scholarship Application—Due: April 1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Copper Valley Telephone—Due: April 3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Alaska State Fair Scholarship—Due: April 15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David E. Knox Memorial Nursing Fellowship—Due: April 15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Alaska Telephone Association—Due: April 17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Copper River Basin Lions Club Scholarship—Due: April 21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American Legion Scholarship—Due: April 30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Alaska Hotel &amp; Lodging Association—Due: April 30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Glennallen PTO Scholarship—Due: May 1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 err="1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Sy</a:t>
            </a: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Neeley</a:t>
            </a: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Memorial Scholarship—Due: May 1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CHARR Education Fund Scholarship—Due: May 15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Charles H. Selman Memorial Scholarship—Due: May 15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600" dirty="0" err="1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Spokeo</a:t>
            </a: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Scholarship—Due: July 1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4699" y="463639"/>
            <a:ext cx="5314683" cy="6692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 smtClean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Wendy’s </a:t>
            </a: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High School Heisman—Due: October 3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BP Process Technology Scholarship—Due: October 31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Distinguished Young Women—Due: December 14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then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Forrest Jones Memorial Scholarship—Due: January 1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GE-Reagan Foundation Scholarship—Due: January 8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MENSA College Scholarship Program—Due: January 15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National Multiple Sclerosis—Due January 15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Truman D. Picard Scholarship—Due: January 16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Red Boucher Scholarship—Due: January 30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Alaska Travel Industry Scholarship—Due: January 30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CVEA Community Foundation—Due: February 13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Buick Achievers—Due February 27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Nick </a:t>
            </a:r>
            <a:r>
              <a:rPr lang="en-US" sz="1600" dirty="0" err="1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Begich</a:t>
            </a: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Scholarship Fund—Due: February 28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Inspire Initiative—Due: March 1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Copper Valley Telephone—Due: March 2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Equipment &amp; Engine Training Council—Due: March 22</a:t>
            </a:r>
            <a:r>
              <a:rPr lang="en-US" sz="1600" baseline="3000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13928" y="63529"/>
            <a:ext cx="637933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SENIOR SCHOLARSHIPS</a:t>
            </a:r>
            <a:endParaRPr lang="en-US" sz="2800" i="1" dirty="0">
              <a:solidFill>
                <a:srgbClr val="5B9BD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92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9403" y="1081825"/>
            <a:ext cx="9994005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Senior </a:t>
            </a:r>
            <a:r>
              <a:rPr lang="en-US" sz="2000" dirty="0"/>
              <a:t>Year Timeline (</a:t>
            </a:r>
            <a:r>
              <a:rPr lang="en-US" sz="2000" dirty="0">
                <a:hlinkClick r:id="rId2"/>
              </a:rPr>
              <a:t>http://www.campusexplorer.com/college-advice-tips/6BCDBA67/High-School-Senior-Timeline-and-Checklist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)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Federal Student </a:t>
            </a:r>
            <a:r>
              <a:rPr lang="en-US" sz="2000" dirty="0"/>
              <a:t>Aid Timeline (</a:t>
            </a: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studentaid.ed.gov/sa/prepare-for-college/checklists/12th-grade</a:t>
            </a:r>
            <a:r>
              <a:rPr lang="en-US" sz="2000" dirty="0" smtClean="0"/>
              <a:t>)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FAFSA-Free Application For </a:t>
            </a:r>
            <a:r>
              <a:rPr lang="en-US" sz="2000" dirty="0"/>
              <a:t>Federal Student Aid (</a:t>
            </a:r>
            <a:r>
              <a:rPr lang="en-US" sz="2000" dirty="0">
                <a:hlinkClick r:id="rId4"/>
              </a:rPr>
              <a:t>https://fafsa.ed.gov</a:t>
            </a:r>
            <a:r>
              <a:rPr lang="en-US" sz="2000" dirty="0" smtClean="0">
                <a:hlinkClick r:id="rId4"/>
              </a:rPr>
              <a:t>/</a:t>
            </a:r>
            <a:r>
              <a:rPr lang="en-US" sz="2000" dirty="0" smtClean="0"/>
              <a:t>)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University of Alaska System Financial Aid Deadline: February 15</a:t>
            </a:r>
            <a:r>
              <a:rPr lang="en-US" sz="2000" baseline="30000" dirty="0" smtClean="0"/>
              <a:t>th</a:t>
            </a:r>
            <a:r>
              <a:rPr lang="en-US" sz="2000" dirty="0"/>
              <a:t>!  (</a:t>
            </a:r>
            <a:r>
              <a:rPr lang="en-US" sz="2000" dirty="0">
                <a:hlinkClick r:id="rId5"/>
              </a:rPr>
              <a:t>http://www.uaa.alaska.edu/scholarships</a:t>
            </a:r>
            <a:r>
              <a:rPr lang="en-US" sz="2000" dirty="0" smtClean="0">
                <a:hlinkClick r:id="rId5"/>
              </a:rPr>
              <a:t>/</a:t>
            </a:r>
            <a:r>
              <a:rPr lang="en-US" sz="2000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725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438</Words>
  <Application>Microsoft Office PowerPoint</Application>
  <PresentationFormat>Widescreen</PresentationFormat>
  <Paragraphs>86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Symbol</vt:lpstr>
      <vt:lpstr>Times New Roman</vt:lpstr>
      <vt:lpstr>Office Theme</vt:lpstr>
      <vt:lpstr>Senior Information Meeting September 10, 2015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Information Meeting September 10, 2016</dc:title>
  <dc:creator>Jim Lorence</dc:creator>
  <cp:lastModifiedBy>Jim Lorence</cp:lastModifiedBy>
  <cp:revision>24</cp:revision>
  <dcterms:created xsi:type="dcterms:W3CDTF">2015-09-04T23:33:23Z</dcterms:created>
  <dcterms:modified xsi:type="dcterms:W3CDTF">2015-09-11T01:18:35Z</dcterms:modified>
</cp:coreProperties>
</file>